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5" autoAdjust="0"/>
    <p:restoredTop sz="94660"/>
  </p:normalViewPr>
  <p:slideViewPr>
    <p:cSldViewPr>
      <p:cViewPr varScale="1">
        <p:scale>
          <a:sx n="69" d="100"/>
          <a:sy n="69" d="100"/>
        </p:scale>
        <p:origin x="-13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9720D87-D21A-49BA-B348-2648F1E554E9}" type="datetimeFigureOut">
              <a:rPr lang="sr-Cyrl-RS" smtClean="0"/>
              <a:t>14.5.2021.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3752F1F-92E9-4DC7-97BB-524DFF0F7702}" type="slidenum">
              <a:rPr lang="sr-Cyrl-RS" smtClean="0"/>
              <a:t>‹#›</a:t>
            </a:fld>
            <a:endParaRPr lang="sr-Cyrl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mt0TRFJEdI" TargetMode="External"/><Relationship Id="rId2" Type="http://schemas.openxmlformats.org/officeDocument/2006/relationships/hyperlink" Target="https://youtu.be/KkJXWi2ZPd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Xlpj8U8B5R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851648" cy="1067544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sr-Cyrl-RS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ВОДЕНИЧКИ ТОЧАК</a:t>
            </a:r>
            <a:endParaRPr lang="sr-Cyrl-RS" sz="5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8000"/>
                    </a14:imgEffect>
                    <a14:imgEffect>
                      <a14:brightnessContrast bright="93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18" t="10708" r="13939" b="10101"/>
          <a:stretch/>
        </p:blipFill>
        <p:spPr>
          <a:xfrm>
            <a:off x="4610839" y="2509113"/>
            <a:ext cx="4430343" cy="38002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9000"/>
                    </a14:imgEffect>
                    <a14:imgEffect>
                      <a14:brightnessContrast bright="34000" contrast="-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378" r="16818"/>
          <a:stretch/>
        </p:blipFill>
        <p:spPr>
          <a:xfrm>
            <a:off x="0" y="2517706"/>
            <a:ext cx="4610839" cy="379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79512" y="764704"/>
            <a:ext cx="8229600" cy="4389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r-Cyrl-R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ХВАЛА НА ПАЖЊИ.</a:t>
            </a:r>
            <a:endParaRPr lang="sr-Cyrl-RS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8" r="1" b="20000"/>
          <a:stretch/>
        </p:blipFill>
        <p:spPr>
          <a:xfrm>
            <a:off x="3923928" y="1844824"/>
            <a:ext cx="4367726" cy="458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4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710952"/>
          </a:xfrm>
        </p:spPr>
        <p:txBody>
          <a:bodyPr>
            <a:normAutofit/>
          </a:bodyPr>
          <a:lstStyle/>
          <a:p>
            <a:pPr algn="ctr"/>
            <a:r>
              <a:rPr lang="sr-Cyrl-RS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План пројекта</a:t>
            </a:r>
            <a:endParaRPr lang="sr-Cyrl-RS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340768"/>
            <a:ext cx="8229600" cy="4983832"/>
          </a:xfrm>
        </p:spPr>
        <p:txBody>
          <a:bodyPr>
            <a:normAutofit/>
          </a:bodyPr>
          <a:lstStyle/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Састанак са ученицима и предлагање идеја за израду пројекта.</a:t>
            </a:r>
          </a:p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Састанак са предметним наставницима који ће дати допринос у реализацији пројекта.</a:t>
            </a:r>
          </a:p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Договарање око поделе ученика и додела задужења за одговарајући предмет. </a:t>
            </a:r>
          </a:p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Трагање за одговарајућим информацијама, усвајање знања потребних за реализацију пројектних задатака. </a:t>
            </a:r>
          </a:p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Реализација пројектних задатака</a:t>
            </a:r>
          </a:p>
          <a:p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Обједињавање резултата, идеја, стечених знања, добијених продуката из свих премета који учествују у пројекту у једну целину.</a:t>
            </a:r>
          </a:p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Презентовање на нивоу школе. 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6865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710952"/>
          </a:xfrm>
        </p:spPr>
        <p:txBody>
          <a:bodyPr>
            <a:normAutofit/>
          </a:bodyPr>
          <a:lstStyle/>
          <a:p>
            <a:pPr algn="ctr"/>
            <a:r>
              <a:rPr lang="sr-Cyrl-RS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Задаци пројекта</a:t>
            </a:r>
            <a:endParaRPr lang="sr-Cyrl-RS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340768"/>
            <a:ext cx="8229600" cy="5328592"/>
          </a:xfrm>
        </p:spPr>
        <p:txBody>
          <a:bodyPr>
            <a:normAutofit lnSpcReduction="10000"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1. задатак: На часу српског језика ученици ће читати дела у којима се помиње воденички точак, говориће се о његовом значају, и љубави коју су млинари пружали сваком елементу воденице. Имаће задатак да напишу занимљиву/смешну причу на поменуту тему.</a:t>
            </a: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задатак: На часу ликовне културе ученици ће на папир сликовно преносити своју визију точка.</a:t>
            </a: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задатак: На часу технике и технологије и информатике моделоваће точак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SketchUp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програму.</a:t>
            </a: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задатак: На часу математике вршићемо прорачуне који ће нам помоћи да на часу техничког направимо макету воденичког точка. </a:t>
            </a: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задатак: У сарадњи са наставницима техничког и математике направиће макету точка чији ће рад испробати на оближњем потоку. </a:t>
            </a:r>
          </a:p>
        </p:txBody>
      </p:sp>
    </p:spTree>
    <p:extLst>
      <p:ext uri="{BB962C8B-B14F-4D97-AF65-F5344CB8AC3E}">
        <p14:creationId xmlns:p14="http://schemas.microsoft.com/office/powerpoint/2010/main" val="257614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1095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Корелација са наставом српског језика и наставом ликовног</a:t>
            </a:r>
            <a:endParaRPr lang="sr-Cyrl-RS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23528" y="1628800"/>
            <a:ext cx="8229600" cy="4983832"/>
          </a:xfrm>
        </p:spPr>
        <p:txBody>
          <a:bodyPr>
            <a:normAutofit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часовима српског језика и на часовима ликовног настали су лепи и креативни радови. 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Представљени 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 неки радови које су предметни наставници издвојили као најквалитетније.</a:t>
            </a:r>
            <a:endParaRPr lang="sr-Cyrl-R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8000"/>
                    </a14:imgEffect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43" r="8833" b="40240"/>
          <a:stretch/>
        </p:blipFill>
        <p:spPr>
          <a:xfrm>
            <a:off x="5123090" y="2851559"/>
            <a:ext cx="4020910" cy="39299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0" b="5040"/>
          <a:stretch/>
        </p:blipFill>
        <p:spPr>
          <a:xfrm rot="16200000">
            <a:off x="623728" y="2435647"/>
            <a:ext cx="3906435" cy="473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5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960" y="404664"/>
            <a:ext cx="8229600" cy="71095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Корелација са часовима техничког и </a:t>
            </a:r>
            <a:r>
              <a:rPr lang="sr-Cyrl-RS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информатичког образовања</a:t>
            </a:r>
            <a:endParaRPr lang="sr-Cyrl-RS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45137" y="1772816"/>
            <a:ext cx="8229600" cy="4983832"/>
          </a:xfrm>
        </p:spPr>
        <p:txBody>
          <a:bodyPr>
            <a:normAutofit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часовима техничког и информатике ученици су у програму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SkretchUp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направили 3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 воденичког точка.</a:t>
            </a:r>
          </a:p>
          <a:p>
            <a:pPr marL="0" indent="0">
              <a:buNone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6" t="12727" r="15606" b="11314"/>
          <a:stretch/>
        </p:blipFill>
        <p:spPr>
          <a:xfrm>
            <a:off x="179512" y="2861319"/>
            <a:ext cx="4380425" cy="35727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1" t="35757" r="2053" b="11801"/>
          <a:stretch/>
        </p:blipFill>
        <p:spPr>
          <a:xfrm>
            <a:off x="4860032" y="2861319"/>
            <a:ext cx="3796145" cy="359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5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710952"/>
          </a:xfrm>
        </p:spPr>
        <p:txBody>
          <a:bodyPr>
            <a:normAutofit/>
          </a:bodyPr>
          <a:lstStyle/>
          <a:p>
            <a:pPr algn="ctr"/>
            <a:r>
              <a:rPr lang="sr-Cyrl-RS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Час математике</a:t>
            </a:r>
            <a:endParaRPr lang="sr-Cyrl-RS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7504" y="1268760"/>
            <a:ext cx="8579296" cy="5055840"/>
          </a:xfrm>
        </p:spPr>
        <p:txBody>
          <a:bodyPr>
            <a:normAutofit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Задатке из математике су радили </a:t>
            </a:r>
          </a:p>
          <a:p>
            <a:pPr marL="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 ученици од 5. до 8. разреда. </a:t>
            </a:r>
          </a:p>
          <a:p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Ученици петог разреда су се </a:t>
            </a:r>
          </a:p>
          <a:p>
            <a:pPr marL="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подсетили геометрије, </a:t>
            </a:r>
          </a:p>
          <a:p>
            <a:pPr marL="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конструисали су круг, углове, </a:t>
            </a:r>
          </a:p>
          <a:p>
            <a:pPr marL="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преносили углове, </a:t>
            </a:r>
          </a:p>
          <a:p>
            <a:pPr marL="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подсетили се како се користи </a:t>
            </a:r>
          </a:p>
          <a:p>
            <a:pPr marL="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угломер...</a:t>
            </a:r>
          </a:p>
          <a:p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Ученици шестог разреда су </a:t>
            </a:r>
          </a:p>
          <a:p>
            <a:pPr marL="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представили воденички точак у</a:t>
            </a:r>
          </a:p>
          <a:p>
            <a:pPr marL="0" indent="0">
              <a:buNone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правоуглом координатном систему.</a:t>
            </a: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85" t="4242" r="7172" b="3636"/>
          <a:stretch/>
        </p:blipFill>
        <p:spPr>
          <a:xfrm>
            <a:off x="5316481" y="1124744"/>
            <a:ext cx="3827519" cy="537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5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922" y="260648"/>
            <a:ext cx="8229600" cy="710952"/>
          </a:xfrm>
        </p:spPr>
        <p:txBody>
          <a:bodyPr>
            <a:normAutofit/>
          </a:bodyPr>
          <a:lstStyle/>
          <a:p>
            <a:pPr algn="ctr"/>
            <a:r>
              <a:rPr lang="sr-Cyrl-RS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Час математике</a:t>
            </a:r>
            <a:endParaRPr lang="sr-Cyrl-RS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27086" y="1196752"/>
            <a:ext cx="8665394" cy="5055840"/>
          </a:xfrm>
        </p:spPr>
        <p:txBody>
          <a:bodyPr>
            <a:normAutofit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Ученици седмог разреда су рачунали растојање између тачака у координатном систему примењујући и Питагорину теорему.</a:t>
            </a:r>
          </a:p>
          <a:p>
            <a:pPr marL="0" indent="0">
              <a:buNone/>
            </a:pPr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438561"/>
            <a:ext cx="3293106" cy="43908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0000"/>
                    </a14:imgEffect>
                    <a14:imgEffect>
                      <a14:brightnessContrast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746" y="2438561"/>
            <a:ext cx="3293106" cy="439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5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710952"/>
          </a:xfrm>
        </p:spPr>
        <p:txBody>
          <a:bodyPr>
            <a:normAutofit/>
          </a:bodyPr>
          <a:lstStyle/>
          <a:p>
            <a:pPr algn="ctr"/>
            <a:r>
              <a:rPr lang="sr-Cyrl-RS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Час математике</a:t>
            </a:r>
            <a:endParaRPr lang="sr-Cyrl-RS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268760"/>
            <a:ext cx="9036496" cy="5472608"/>
          </a:xfrm>
        </p:spPr>
        <p:txBody>
          <a:bodyPr>
            <a:normAutofit/>
          </a:bodyPr>
          <a:lstStyle/>
          <a:p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Ученици осмог разреда су радили прорачуне како би се правилно могао направити воденички точак. На часовима техничког и математике идеја је прерасла у дело.</a:t>
            </a:r>
            <a:endParaRPr lang="sr-Cyrl-RS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619400"/>
            <a:ext cx="3076806" cy="41024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38" y="2619400"/>
            <a:ext cx="3055070" cy="410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5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710952"/>
          </a:xfrm>
        </p:spPr>
        <p:txBody>
          <a:bodyPr>
            <a:normAutofit/>
          </a:bodyPr>
          <a:lstStyle/>
          <a:p>
            <a:pPr algn="ctr"/>
            <a:r>
              <a:rPr lang="sr-Cyrl-RS" sz="4000" b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Рад воденичког точка</a:t>
            </a:r>
            <a:endParaRPr lang="sr-Cyrl-RS" sz="4000" b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340768"/>
            <a:ext cx="8229600" cy="49838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youtu.be/KkJXWi2ZPdk</a:t>
            </a:r>
            <a:endParaRPr lang="sr-Cyrl-RS" dirty="0" smtClean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https://youtu.be/wmt0TRFJEdI</a:t>
            </a:r>
            <a:endParaRPr lang="sr-Cyrl-RS" dirty="0" smtClean="0"/>
          </a:p>
          <a:p>
            <a:pPr marL="0" indent="0">
              <a:buNone/>
            </a:pPr>
            <a:r>
              <a:rPr lang="en-US" dirty="0" smtClean="0">
                <a:hlinkClick r:id="rId4"/>
              </a:rPr>
              <a:t>https://youtu.be/Xlpj8U8B5R0</a:t>
            </a:r>
            <a:endParaRPr lang="sr-Cyrl-RS" dirty="0" smtClean="0"/>
          </a:p>
        </p:txBody>
      </p:sp>
    </p:spTree>
    <p:extLst>
      <p:ext uri="{BB962C8B-B14F-4D97-AF65-F5344CB8AC3E}">
        <p14:creationId xmlns:p14="http://schemas.microsoft.com/office/powerpoint/2010/main" val="230895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913</TotalTime>
  <Words>385</Words>
  <Application>Microsoft Office PowerPoint</Application>
  <PresentationFormat>On-screen Show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Slipstream</vt:lpstr>
      <vt:lpstr>ВОДЕНИЧКИ ТОЧАК</vt:lpstr>
      <vt:lpstr>План пројекта</vt:lpstr>
      <vt:lpstr>Задаци пројекта</vt:lpstr>
      <vt:lpstr>Корелација са наставом српског језика и наставом ликовног</vt:lpstr>
      <vt:lpstr>Корелација са часовима техничког и информатичког образовања</vt:lpstr>
      <vt:lpstr>Час математике</vt:lpstr>
      <vt:lpstr>Час математике</vt:lpstr>
      <vt:lpstr>Час математике</vt:lpstr>
      <vt:lpstr>Рад воденичког точка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Ljiljana Jankovic</dc:creator>
  <cp:lastModifiedBy>Ljiljana Jankovic</cp:lastModifiedBy>
  <cp:revision>12</cp:revision>
  <dcterms:created xsi:type="dcterms:W3CDTF">2021-05-13T19:35:01Z</dcterms:created>
  <dcterms:modified xsi:type="dcterms:W3CDTF">2021-05-14T20:59:13Z</dcterms:modified>
</cp:coreProperties>
</file>